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2" r:id="rId4"/>
    <p:sldId id="260" r:id="rId5"/>
    <p:sldId id="263" r:id="rId6"/>
    <p:sldId id="258" r:id="rId7"/>
    <p:sldId id="261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E7649-1E4A-411B-8ABF-8CE3B5E14A97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7BC60-AB71-4113-93A1-7AE3A74CF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4800" y="1524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The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9200" y="5334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Stickiness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1219200"/>
            <a:ext cx="83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of</a:t>
            </a:r>
            <a:endParaRPr lang="en-US" sz="44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19050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latin typeface="Edwardian Script ITC" pitchFamily="66" charset="0"/>
                <a:cs typeface="Impact"/>
              </a:rPr>
              <a:t>Fairytales</a:t>
            </a:r>
            <a:endParaRPr lang="en-US" sz="4800" b="1" dirty="0">
              <a:solidFill>
                <a:srgbClr val="FFFFFF"/>
              </a:solidFill>
              <a:latin typeface="Edwardian Script ITC" pitchFamily="66" charset="0"/>
              <a:cs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n sem p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14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9000" y="228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Edwardian Script ITC" pitchFamily="66" charset="0"/>
              </a:rPr>
              <a:t>Why </a:t>
            </a:r>
            <a:endParaRPr lang="en-US" sz="4800" b="1" dirty="0">
              <a:latin typeface="Edwardian Script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6096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Edwardian Script ITC" pitchFamily="66" charset="0"/>
              </a:rPr>
              <a:t>we</a:t>
            </a:r>
            <a:endParaRPr lang="en-US" sz="4800" b="1" dirty="0">
              <a:latin typeface="Edwardian Script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11430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Edwardian Script ITC" pitchFamily="66" charset="0"/>
              </a:rPr>
              <a:t>Need</a:t>
            </a:r>
            <a:endParaRPr lang="en-US" sz="4800" b="1" dirty="0">
              <a:latin typeface="Edwardian Script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14478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atin typeface="Edwardian Script ITC" pitchFamily="66" charset="0"/>
              </a:rPr>
              <a:t>Them</a:t>
            </a:r>
            <a:endParaRPr lang="en-US" sz="4800" b="1" dirty="0"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45720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Impact" pitchFamily="34" charset="0"/>
              </a:rPr>
              <a:t>THE </a:t>
            </a:r>
            <a:r>
              <a:rPr lang="en-US" sz="4400" b="1" dirty="0" smtClean="0">
                <a:solidFill>
                  <a:srgbClr val="FF0000"/>
                </a:solidFill>
                <a:latin typeface="Impact" pitchFamily="34" charset="0"/>
              </a:rPr>
              <a:t>POWER</a:t>
            </a:r>
            <a:r>
              <a:rPr lang="en-US" sz="4400" b="1" dirty="0" smtClean="0">
                <a:latin typeface="Impact" pitchFamily="34" charset="0"/>
              </a:rPr>
              <a:t> OF THE WOLF</a:t>
            </a:r>
            <a:endParaRPr lang="en-US" sz="4400" b="1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56884253_d8937da06d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19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720935">
            <a:off x="176798" y="2066750"/>
            <a:ext cx="9171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Stencil" pitchFamily="82" charset="0"/>
              </a:rPr>
              <a:t>Bonds of Identity</a:t>
            </a:r>
            <a:endParaRPr lang="en-US" sz="7200" b="1" dirty="0">
              <a:solidFill>
                <a:schemeClr val="bg1"/>
              </a:solidFill>
              <a:latin typeface="Stencil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876800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 “NEVER SAYS </a:t>
            </a:r>
            <a:r>
              <a:rPr lang="en-US" sz="4400" dirty="0" smtClean="0">
                <a:solidFill>
                  <a:srgbClr val="FFC000"/>
                </a:solidFill>
                <a:latin typeface="Arial Black" pitchFamily="34" charset="0"/>
              </a:rPr>
              <a:t>NO</a:t>
            </a:r>
            <a:r>
              <a:rPr lang="en-US" sz="4400" dirty="0" smtClean="0">
                <a:solidFill>
                  <a:schemeClr val="bg1"/>
                </a:solidFill>
                <a:latin typeface="Arial Black" pitchFamily="34" charset="0"/>
              </a:rPr>
              <a:t>”</a:t>
            </a:r>
            <a:endParaRPr lang="en-US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controls>
      <p:control spid="1027" name="ShockwaveFlash1" r:id="rId2" imgW="6477074" imgH="441968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421657130_f47b7189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838200"/>
            <a:ext cx="80264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980451175_a8ae9feaf1_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706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066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http://www.flickr.com/photos/50289611@N06/4960897359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2057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http://www.flickr.com/photos/10838559@N00/4421657130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3124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http://www.flickr.com/photos/26870279@N04/5220792492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31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0002322hss</dc:creator>
  <cp:lastModifiedBy>0002322hss</cp:lastModifiedBy>
  <cp:revision>12</cp:revision>
  <dcterms:created xsi:type="dcterms:W3CDTF">2011-01-05T02:46:52Z</dcterms:created>
  <dcterms:modified xsi:type="dcterms:W3CDTF">2011-01-06T14:22:04Z</dcterms:modified>
</cp:coreProperties>
</file>